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6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705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80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0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96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71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3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38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73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20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5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33DC4-9C9D-4C97-B10E-057FB51050FA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570FE-7170-43D8-BD9A-C82210FC7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05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376" y="245659"/>
            <a:ext cx="1087685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Continuez la phrase: </a:t>
            </a:r>
            <a:r>
              <a:rPr lang="fr-FR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musique peut provoquer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plaisir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веселье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chagrin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печаль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joie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радость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l'angoisse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тревога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l'excitation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волнение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l'anxiété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тревога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lutte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борьба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victoir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победа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l'amour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любовь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haine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ненависть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85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85" y="559558"/>
            <a:ext cx="10972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i="1" dirty="0"/>
              <a:t>La musique, comment </a:t>
            </a:r>
            <a:r>
              <a:rPr lang="fr-FR" sz="4800" b="1" i="1" dirty="0" smtClean="0"/>
              <a:t>peut-elle être?</a:t>
            </a:r>
          </a:p>
          <a:p>
            <a:endParaRPr lang="fr-FR" sz="4800" b="1" i="1" dirty="0"/>
          </a:p>
          <a:p>
            <a:r>
              <a:rPr lang="fr-FR" sz="4800" b="1" i="1" dirty="0"/>
              <a:t>affectueuse - </a:t>
            </a:r>
            <a:r>
              <a:rPr lang="ru-RU" sz="4800" dirty="0"/>
              <a:t>ласковая</a:t>
            </a:r>
            <a:endParaRPr lang="fr-FR" sz="4800" b="1" i="1" dirty="0"/>
          </a:p>
          <a:p>
            <a:r>
              <a:rPr lang="fr-FR" sz="4800" b="1" i="1" dirty="0"/>
              <a:t>triste - </a:t>
            </a:r>
            <a:r>
              <a:rPr lang="ru-RU" sz="4800" dirty="0"/>
              <a:t>печальная</a:t>
            </a:r>
            <a:endParaRPr lang="fr-FR" sz="4800" b="1" i="1" dirty="0"/>
          </a:p>
          <a:p>
            <a:r>
              <a:rPr lang="fr-FR" sz="4800" b="1" i="1" dirty="0"/>
              <a:t>calme - </a:t>
            </a:r>
            <a:r>
              <a:rPr lang="ru-RU" sz="4800" dirty="0"/>
              <a:t>спокойная</a:t>
            </a:r>
            <a:endParaRPr lang="fr-FR" sz="4800" b="1" i="1" dirty="0"/>
          </a:p>
          <a:p>
            <a:r>
              <a:rPr lang="fr-FR" sz="4800" b="1" i="1" dirty="0"/>
              <a:t>émue - </a:t>
            </a:r>
            <a:r>
              <a:rPr lang="ru-RU" sz="4800" dirty="0"/>
              <a:t>взволнованная</a:t>
            </a:r>
            <a:endParaRPr lang="fr-FR" sz="4800" b="1" i="1" dirty="0"/>
          </a:p>
          <a:p>
            <a:r>
              <a:rPr lang="fr-FR" sz="4800" b="1" i="1" dirty="0"/>
              <a:t>de cérémonie - </a:t>
            </a:r>
            <a:r>
              <a:rPr lang="ru-RU" sz="4800" dirty="0"/>
              <a:t>торжественная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746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286" y="395785"/>
            <a:ext cx="186253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le jazz</a:t>
            </a:r>
            <a:r>
              <a:rPr lang="fr-FR" sz="3600" b="1" dirty="0" smtClean="0"/>
              <a:t>,</a:t>
            </a:r>
            <a:endParaRPr lang="ru-RU" sz="3600" b="1" dirty="0" smtClean="0"/>
          </a:p>
          <a:p>
            <a:r>
              <a:rPr lang="fr-FR" sz="3600" b="1" dirty="0" smtClean="0"/>
              <a:t> </a:t>
            </a:r>
            <a:r>
              <a:rPr lang="ru-RU" sz="3600" b="1" dirty="0" smtClean="0"/>
              <a:t>        </a:t>
            </a:r>
            <a:r>
              <a:rPr lang="fr-FR" sz="3600" b="1" dirty="0" smtClean="0"/>
              <a:t>le blues, </a:t>
            </a:r>
            <a:endParaRPr lang="ru-RU" sz="3600" b="1" dirty="0" smtClean="0"/>
          </a:p>
          <a:p>
            <a:r>
              <a:rPr lang="ru-RU" sz="3600" b="1" dirty="0" smtClean="0"/>
              <a:t>               </a:t>
            </a:r>
            <a:r>
              <a:rPr lang="fr-FR" sz="3600" b="1" dirty="0" smtClean="0"/>
              <a:t>la </a:t>
            </a:r>
            <a:r>
              <a:rPr lang="fr-FR" sz="3600" b="1" dirty="0"/>
              <a:t>musique pop, </a:t>
            </a:r>
            <a:endParaRPr lang="ru-RU" sz="3600" b="1" dirty="0" smtClean="0"/>
          </a:p>
          <a:p>
            <a:r>
              <a:rPr lang="ru-RU" sz="3600" b="1" dirty="0" smtClean="0"/>
              <a:t>                       </a:t>
            </a:r>
            <a:r>
              <a:rPr lang="fr-FR" sz="3600" b="1" dirty="0" smtClean="0"/>
              <a:t>la </a:t>
            </a:r>
            <a:r>
              <a:rPr lang="fr-FR" sz="3600" b="1" dirty="0"/>
              <a:t>musique populaire, </a:t>
            </a:r>
            <a:endParaRPr lang="ru-RU" sz="3600" b="1" dirty="0" smtClean="0"/>
          </a:p>
          <a:p>
            <a:r>
              <a:rPr lang="ru-RU" sz="3600" b="1" dirty="0" smtClean="0"/>
              <a:t>                                </a:t>
            </a:r>
            <a:r>
              <a:rPr lang="fr-FR" sz="3600" b="1" dirty="0" smtClean="0"/>
              <a:t>la </a:t>
            </a:r>
            <a:r>
              <a:rPr lang="fr-FR" sz="3600" b="1" dirty="0"/>
              <a:t>musique classique, </a:t>
            </a:r>
            <a:endParaRPr lang="ru-RU" sz="3600" b="1" dirty="0" smtClean="0"/>
          </a:p>
          <a:p>
            <a:r>
              <a:rPr lang="ru-RU" sz="3600" b="1" dirty="0" smtClean="0"/>
              <a:t>                                                       </a:t>
            </a:r>
            <a:r>
              <a:rPr lang="fr-FR" sz="3600" b="1" dirty="0" smtClean="0"/>
              <a:t>le </a:t>
            </a:r>
            <a:r>
              <a:rPr lang="fr-FR" sz="3600" b="1" dirty="0"/>
              <a:t>rap</a:t>
            </a:r>
            <a:r>
              <a:rPr lang="fr-FR" sz="3600" b="1" dirty="0" smtClean="0"/>
              <a:t>,</a:t>
            </a:r>
            <a:endParaRPr lang="ru-RU" sz="3600" b="1" dirty="0" smtClean="0"/>
          </a:p>
          <a:p>
            <a:r>
              <a:rPr lang="fr-FR" sz="3600" b="1" dirty="0" smtClean="0"/>
              <a:t> </a:t>
            </a:r>
            <a:r>
              <a:rPr lang="ru-RU" sz="3600" b="1" dirty="0" smtClean="0"/>
              <a:t>                                                              </a:t>
            </a:r>
            <a:r>
              <a:rPr lang="fr-FR" sz="3600" b="1" dirty="0" smtClean="0"/>
              <a:t>le disco,</a:t>
            </a:r>
          </a:p>
          <a:p>
            <a:r>
              <a:rPr lang="fr-FR" sz="3600" b="1" dirty="0" smtClean="0"/>
              <a:t>                                                                    la </a:t>
            </a:r>
            <a:r>
              <a:rPr lang="fr-FR" sz="3600" b="1" dirty="0"/>
              <a:t>musique country</a:t>
            </a:r>
            <a:r>
              <a:rPr lang="ru-RU" sz="3600" b="1" dirty="0"/>
              <a:t>, </a:t>
            </a:r>
            <a:endParaRPr lang="fr-FR" sz="3600" b="1" dirty="0" smtClean="0"/>
          </a:p>
          <a:p>
            <a:r>
              <a:rPr lang="fr-FR" sz="3600" b="1" dirty="0" smtClean="0"/>
              <a:t>                                                                                             le blues.</a:t>
            </a:r>
            <a:endParaRPr lang="ru-RU" sz="3600" dirty="0"/>
          </a:p>
          <a:p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309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176" y="6141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5741"/>
            <a:ext cx="12192000" cy="41465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42448" y="272955"/>
            <a:ext cx="7424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i="1" dirty="0" smtClean="0">
                <a:solidFill>
                  <a:srgbClr val="CC3399"/>
                </a:solidFill>
              </a:rPr>
              <a:t>Merci pour la leçon! </a:t>
            </a:r>
            <a:endParaRPr lang="ru-RU" sz="5400" b="1" i="1" dirty="0">
              <a:solidFill>
                <a:srgbClr val="CC33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3642" y="6032310"/>
            <a:ext cx="6851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i="1" dirty="0" smtClean="0">
                <a:solidFill>
                  <a:srgbClr val="002060"/>
                </a:solidFill>
              </a:rPr>
              <a:t>Vous avez bien travaillé!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6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118</Words>
  <Application>Microsoft Office PowerPoint</Application>
  <PresentationFormat>Широкоэкранный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м. видео</dc:creator>
  <cp:lastModifiedBy>м. видео</cp:lastModifiedBy>
  <cp:revision>7</cp:revision>
  <dcterms:created xsi:type="dcterms:W3CDTF">2017-02-05T15:38:31Z</dcterms:created>
  <dcterms:modified xsi:type="dcterms:W3CDTF">2017-02-15T20:31:14Z</dcterms:modified>
</cp:coreProperties>
</file>